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7560000" cy="10692000" type="A4"/>
  <p:notesSz cx="6858000" cy="9144000"/>
</p:presentation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 <Relationship Id="rId12" Type="http://schemas.openxmlformats.org/officeDocument/2006/relationships/slide" Target="slides/slide10.xml"/>
 <Relationship Id="rId13" Type="http://schemas.openxmlformats.org/officeDocument/2006/relationships/slide" Target="slides/slide11.xml"/>
 <Relationship Id="rId14" Type="http://schemas.openxmlformats.org/officeDocument/2006/relationships/slide" Target="slides/slide12.xml"/>
 <Relationship Id="rId15" Type="http://schemas.openxmlformats.org/officeDocument/2006/relationships/slide" Target="slides/slide13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okindoorlogotipo1.jpg"/>
</Relationships>

</file>

<file path=ppt/slides/_rels/slide1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2-18_user_27_station_2_IMG_20171218_173054_196.jpg"/>
 <Relationship Id="rId3" Type="http://schemas.openxmlformats.org/officeDocument/2006/relationships/image" Target="../media/2017-12-18_user_27_station_2_IMG_20171218_173054_298.jpg"/>
 <Relationship Id="rId4" Type="http://schemas.openxmlformats.org/officeDocument/2006/relationships/image" Target="../media/2017-12-18_user_27_station_2_IMG_20171218_173055100.jpg"/>
 <Relationship Id="rId5" Type="http://schemas.openxmlformats.org/officeDocument/2006/relationships/image" Target="../media/2017-12-18_user_27_station_2_IMG_20171218_173149102.jpg"/>
 <Relationship Id="rId6" Type="http://schemas.openxmlformats.org/officeDocument/2006/relationships/image" Target="../media/2017-12-18_user_27_station_2_IMG_20171218_173149_1104.jpg"/>
 <Relationship Id="rId7" Type="http://schemas.openxmlformats.org/officeDocument/2006/relationships/image" Target="../media/2017-12-18_user_27_station_2_IMG_20171218_173150106.jpg"/>
 <Relationship Id="rId8" Type="http://schemas.openxmlformats.org/officeDocument/2006/relationships/image" Target="../media/lookindoorlogotipo107.jpg"/>
</Relationships>

</file>

<file path=ppt/slides/_rels/slide1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2-18_user_27_station_2_IMG_20171218_173150_1110.jpg"/>
 <Relationship Id="rId3" Type="http://schemas.openxmlformats.org/officeDocument/2006/relationships/image" Target="../media/2017-12-18_user_27_station_2_IMG_20171218_173151112.jpg"/>
 <Relationship Id="rId4" Type="http://schemas.openxmlformats.org/officeDocument/2006/relationships/image" Target="../media/2017-12-18_user_27_station_1_IMG_20171218_172815114.jpg"/>
 <Relationship Id="rId5" Type="http://schemas.openxmlformats.org/officeDocument/2006/relationships/image" Target="../media/2017-12-18_user_27_station_1_IMG_20171218_172814116.jpg"/>
 <Relationship Id="rId6" Type="http://schemas.openxmlformats.org/officeDocument/2006/relationships/image" Target="../media/2017-12-18_user_27_station_0_IMG_20171218_172145118.jpg"/>
 <Relationship Id="rId7" Type="http://schemas.openxmlformats.org/officeDocument/2006/relationships/image" Target="../media/2017-12-18_user_27_station_0_IMG_20171218_172328120.jpg"/>
 <Relationship Id="rId8" Type="http://schemas.openxmlformats.org/officeDocument/2006/relationships/image" Target="../media/lookindoorlogotipo121.jpg"/>
</Relationships>

</file>

<file path=ppt/slides/_rels/slide1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2-18_user_27_station_0_IMG_20171218_172330124.jpg"/>
 <Relationship Id="rId3" Type="http://schemas.openxmlformats.org/officeDocument/2006/relationships/image" Target="../media/2017-12-18_user_27_station_0_IMG_20171218_172330_1126.jpg"/>
 <Relationship Id="rId4" Type="http://schemas.openxmlformats.org/officeDocument/2006/relationships/image" Target="../media/2017-12-18_user_27_station_0_IMG_20171218_172330_2128.jpg"/>
 <Relationship Id="rId5" Type="http://schemas.openxmlformats.org/officeDocument/2006/relationships/image" Target="../media/2017-12-18_user_27_station_0_IMG_20171218_172331130.jpg"/>
 <Relationship Id="rId6" Type="http://schemas.openxmlformats.org/officeDocument/2006/relationships/image" Target="../media/2017-12-18_user_27_station_0_IMG_20171218_172331_1132.jpg"/>
 <Relationship Id="rId7" Type="http://schemas.openxmlformats.org/officeDocument/2006/relationships/image" Target="../media/2017-12-18_user_27_station_0_IMG_20171218_172334134.jpg"/>
 <Relationship Id="rId8" Type="http://schemas.openxmlformats.org/officeDocument/2006/relationships/image" Target="../media/lookindoorlogotipo135.jpg"/>
</Relationships>

</file>

<file path=ppt/slides/_rels/slide1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2-18_user_27_station_0_IMG_20171218_172335138.jpg"/>
 <Relationship Id="rId3" Type="http://schemas.openxmlformats.org/officeDocument/2006/relationships/image" Target="../media/2017-12-18_user_27_station_0_IMG_20171218_172335_1140.jpg"/>
 <Relationship Id="rId4" Type="http://schemas.openxmlformats.org/officeDocument/2006/relationships/image" Target="../media/2017-12-18_user_27_station_0_IMG_20171218_172335_2142.jpg"/>
 <Relationship Id="rId5" Type="http://schemas.openxmlformats.org/officeDocument/2006/relationships/image" Target="../media/2017-12-18_user_27_station_0_IMG_20171218_172335_3144.jpg"/>
 <Relationship Id="rId6" Type="http://schemas.openxmlformats.org/officeDocument/2006/relationships/image" Target="../media/2017-12-18_user_27_station_0_IMG_20171218_172336146.jpg"/>
 <Relationship Id="rId7" Type="http://schemas.openxmlformats.org/officeDocument/2006/relationships/image" Target="../media/2017-12-18_user_27_station_2_IMG_20171218_173151_1148.jpg"/>
 <Relationship Id="rId8" Type="http://schemas.openxmlformats.org/officeDocument/2006/relationships/image" Target="../media/lookindoorlogotipo149.jp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okindoorlogotipo5.jpg"/>
 <Relationship Id="rId3" Type="http://schemas.openxmlformats.org/officeDocument/2006/relationships/image" Target="../media/lookindoorlogotipo7.jp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okindoorlogotipo9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09-06_user_27_station_0_IMG_20170906_11542112.jpg"/>
 <Relationship Id="rId3" Type="http://schemas.openxmlformats.org/officeDocument/2006/relationships/image" Target="../media/2017-09-06_user_27_station_1_IMG_20170906_11550714.jpg"/>
 <Relationship Id="rId4" Type="http://schemas.openxmlformats.org/officeDocument/2006/relationships/image" Target="../media/2017-12-18_user_27_station_0_IMG_20171218_17034316.jpg"/>
 <Relationship Id="rId5" Type="http://schemas.openxmlformats.org/officeDocument/2006/relationships/image" Target="../media/2017-12-18_user_27_station_0_IMG_20171218_17034218.jpg"/>
 <Relationship Id="rId6" Type="http://schemas.openxmlformats.org/officeDocument/2006/relationships/image" Target="../media/2017-12-18_user_27_station_0_IMG_20171218_17034120.jpg"/>
 <Relationship Id="rId7" Type="http://schemas.openxmlformats.org/officeDocument/2006/relationships/image" Target="../media/2017-12-18_user_27_station_0_IMG_20171218_17034022.jpg"/>
 <Relationship Id="rId8" Type="http://schemas.openxmlformats.org/officeDocument/2006/relationships/image" Target="../media/lookindoorlogotipo23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2-18_user_27_station_0_IMG_20171218_17033826.jpg"/>
 <Relationship Id="rId3" Type="http://schemas.openxmlformats.org/officeDocument/2006/relationships/image" Target="../media/2017-12-18_user_27_station_0_IMG_20171218_17033728.jpg"/>
 <Relationship Id="rId4" Type="http://schemas.openxmlformats.org/officeDocument/2006/relationships/image" Target="../media/2017-12-18_user_27_station_0_IMG_20171218_17014930.jpg"/>
 <Relationship Id="rId5" Type="http://schemas.openxmlformats.org/officeDocument/2006/relationships/image" Target="../media/2017-09-06_user_27_station_1_IMG_20170906_08462032.jpg"/>
 <Relationship Id="rId6" Type="http://schemas.openxmlformats.org/officeDocument/2006/relationships/image" Target="../media/2017-09-06_user_27_station_1_IMG_20170906_08455934.jpg"/>
 <Relationship Id="rId7" Type="http://schemas.openxmlformats.org/officeDocument/2006/relationships/image" Target="../media/2017-09-06_user_27_station_1_IMG_20170906_08455636.jpg"/>
 <Relationship Id="rId8" Type="http://schemas.openxmlformats.org/officeDocument/2006/relationships/image" Target="../media/lookindoorlogotipo37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09-06_user_27_station_0_IMG_20170906_08503740.jpg"/>
 <Relationship Id="rId3" Type="http://schemas.openxmlformats.org/officeDocument/2006/relationships/image" Target="../media/2017-09-06_user_27_station_0_IMG_20170906_08503242.jpg"/>
 <Relationship Id="rId4" Type="http://schemas.openxmlformats.org/officeDocument/2006/relationships/image" Target="../media/2017-09-06_user_27_station_0_IMG_20170906_08503044.jpg"/>
 <Relationship Id="rId5" Type="http://schemas.openxmlformats.org/officeDocument/2006/relationships/image" Target="../media/2017-09-06_user_27_station_0_IMG_20170906_08492146.jpg"/>
 <Relationship Id="rId6" Type="http://schemas.openxmlformats.org/officeDocument/2006/relationships/image" Target="../media/2017-09-06_user_27_station_0_IMG_20170906_08430148.jpg"/>
 <Relationship Id="rId7" Type="http://schemas.openxmlformats.org/officeDocument/2006/relationships/image" Target="../media/2017-09-06_user_27_station_0_IMG_20170906_08425550.jpg"/>
 <Relationship Id="rId8" Type="http://schemas.openxmlformats.org/officeDocument/2006/relationships/image" Target="../media/lookindoorlogotipo51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09-06_user_27_station_0_IMG_20170906_08425454.jpg"/>
 <Relationship Id="rId3" Type="http://schemas.openxmlformats.org/officeDocument/2006/relationships/image" Target="../media/2017-10-04_user_27_station_4_IMG_20171004_16584056.jpg"/>
 <Relationship Id="rId4" Type="http://schemas.openxmlformats.org/officeDocument/2006/relationships/image" Target="../media/2017-10-04_user_27_station_4_IMG_20171004_16584258.jpg"/>
 <Relationship Id="rId5" Type="http://schemas.openxmlformats.org/officeDocument/2006/relationships/image" Target="../media/2017-10-04_user_27_station_4_IMG_20171004_16584360.jpg"/>
 <Relationship Id="rId6" Type="http://schemas.openxmlformats.org/officeDocument/2006/relationships/image" Target="../media/2017-10-04_user_27_station_4_IMG_20171004_16584562.jpg"/>
 <Relationship Id="rId7" Type="http://schemas.openxmlformats.org/officeDocument/2006/relationships/image" Target="../media/2017-10-04_user_27_station_4_IMG_20171004_16584764.jpg"/>
 <Relationship Id="rId8" Type="http://schemas.openxmlformats.org/officeDocument/2006/relationships/image" Target="../media/lookindoorlogotipo65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0-04_user_27_station_3_IMG_20171004_16550268.jpg"/>
 <Relationship Id="rId3" Type="http://schemas.openxmlformats.org/officeDocument/2006/relationships/image" Target="../media/2017-10-04_user_27_station_3_IMG_20171004_16550170.jpg"/>
 <Relationship Id="rId4" Type="http://schemas.openxmlformats.org/officeDocument/2006/relationships/image" Target="../media/2017-10-04_user_27_station_3_IMG_20171004_16545772.jpg"/>
 <Relationship Id="rId5" Type="http://schemas.openxmlformats.org/officeDocument/2006/relationships/image" Target="../media/2017-10-04_user_27_station_3_IMG_20171004_16545674.jpg"/>
 <Relationship Id="rId6" Type="http://schemas.openxmlformats.org/officeDocument/2006/relationships/image" Target="../media/2017-10-04_user_27_station_3_IMG_20171004_16545576.jpg"/>
 <Relationship Id="rId7" Type="http://schemas.openxmlformats.org/officeDocument/2006/relationships/image" Target="../media/2017-10-04_user_27_station_3_IMG_20171004_16541078.jpg"/>
 <Relationship Id="rId8" Type="http://schemas.openxmlformats.org/officeDocument/2006/relationships/image" Target="../media/lookindoorlogotipo79.jp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2017-10-04_user_27_station_3_IMG_20171004_16540982.jpg"/>
 <Relationship Id="rId3" Type="http://schemas.openxmlformats.org/officeDocument/2006/relationships/image" Target="../media/2017-12-18_user_27_station_2_IMG_20171218_17305484.jpg"/>
 <Relationship Id="rId4" Type="http://schemas.openxmlformats.org/officeDocument/2006/relationships/image" Target="../media/2017-12-18_user_27_station_2_IMG_20171218_17305386.jpg"/>
 <Relationship Id="rId5" Type="http://schemas.openxmlformats.org/officeDocument/2006/relationships/image" Target="../media/2017-12-18_user_27_station_2_IMG_20171218_173047_288.jpg"/>
 <Relationship Id="rId6" Type="http://schemas.openxmlformats.org/officeDocument/2006/relationships/image" Target="../media/2017-12-18_user_27_station_1_IMG_20171218_172815_290.jpg"/>
 <Relationship Id="rId7" Type="http://schemas.openxmlformats.org/officeDocument/2006/relationships/image" Target="../media/2017-12-18_user_27_station_1_IMG_20171218_172815_192.jpg"/>
 <Relationship Id="rId8" Type="http://schemas.openxmlformats.org/officeDocument/2006/relationships/image" Target="../media/lookindoorlogotipo93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428750"/>
            <a:ext cx="6057900" cy="771525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 rot="0">
            <a:off x="952500" y="3619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1800" u="none">
                <a:solidFill>
                  <a:srgbClr val="000000"/>
                </a:solidFill>
                <a:latin typeface="Roboto Condensed"/>
              </a:rPr>
              <a:t><![CDATA[BOOKING _ COMPROVANTES DE VEICULAÇÃO]]></a:t>
            </a:r>
            <a:br/>
          </a:p>
        </p:txBody>
      </p:sp>
      <p:graphicFrame>
        <p:nvGraphicFramePr>
          <p:cNvPr id="3" name="" descr=""/>
          <p:cNvGraphicFramePr>
            <a:graphicFrameLocks noGrp="1"/>
          </p:cNvGraphicFramePr>
          <p:nvPr/>
        </p:nvGraphicFramePr>
        <p:xfrm>
          <a:off x="1143000" y="4286250"/>
          <a:ext cx="666750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  <a:gridCol w="39052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ERIOD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 A 01/02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I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1717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AGENCI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Agência Carcará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sp>
        <p:nvSpPr>
          <p:cNvPr id="4" name=""/>
          <p:cNvSpPr txBox="1"/>
          <p:nvPr/>
        </p:nvSpPr>
        <p:spPr>
          <a:xfrm rot="0">
            <a:off x="476250" y="981075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LOOK IN DOOR - PLACAS DE SINALIZAÇÃO S/A _ CGC: 06.294.612/0001-10   / /   SIG QD. 02 Nº 340 _ CEP: 70.610-901 _ BRASÍLIA - DF   / /   (61) 3214-1400]]></a:t>
            </a:r>
            <a:br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újo de Souza _ CPF: 736.922.981-53 _ RG: 2.378.507 - SSP/DF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]]></a:t>
            </a:r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0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1]]></a:t>
            </a:r>
            <a:b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2]]></a:t>
            </a:r>
            <a:b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0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3]]></a:t>
            </a:r>
            <a:b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50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5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4]]>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sp>
        <p:nvSpPr>
          <p:cNvPr id="2" name=""/>
          <p:cNvSpPr txBox="1"/>
          <p:nvPr/>
        </p:nvSpPr>
        <p:spPr>
          <a:xfrm rot="0">
            <a:off x="952500" y="1238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1800" u="none">
                <a:solidFill>
                  <a:srgbClr val="000000"/>
                </a:solidFill>
                <a:latin typeface="Roboto Condensed"/>
              </a:rPr>
              <a:t><![CDATA[RELAÇÃO DE COMPROVANTES]]></a:t>
            </a:r>
            <a:br/>
          </a:p>
        </p:txBody>
      </p:sp>
      <p:sp>
        <p:nvSpPr>
          <p:cNvPr id="3" name=""/>
          <p:cNvSpPr txBox="1"/>
          <p:nvPr/>
        </p:nvSpPr>
        <p:spPr>
          <a:xfrm rot="0">
            <a:off x="523875" y="1905000"/>
            <a:ext cx="89535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100" u="none">
                <a:solidFill>
                  <a:srgbClr val="000000"/>
                </a:solidFill>
                <a:latin typeface="Roboto Condensed"/>
              </a:rPr>
              <a:t><![CDATA[CANAL ELEVADORES LOOK]]></a:t>
            </a:r>
            <a:br/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619125" y="2238375"/>
          <a:ext cx="6191250" cy="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571500"/>
                <a:gridCol w="57150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AMBIENTE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TELAS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ÁGINA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4f1e8"/>
                        </a:gs>
                        <a:gs pos="100000">
                          <a:srgbClr val="f4f1e8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fals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7 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4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4f1e8"/>
                        </a:gs>
                        <a:gs pos="100000">
                          <a:srgbClr val="f4f1e8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2]]></a:t>
            </a:r>
            <a:br/>
          </a:p>
        </p:txBody>
      </p:sp>
      <p:sp>
        <p:nvSpPr>
          <p:cNvPr id="8" name=""/>
          <p:cNvSpPr txBox="1"/>
          <p:nvPr/>
        </p:nvSpPr>
        <p:spPr>
          <a:xfrm rot="0">
            <a:off x="523875" y="2809875"/>
            <a:ext cx="89535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100" u="none">
                <a:solidFill>
                  <a:srgbClr val="000000"/>
                </a:solidFill>
                <a:latin typeface="Roboto Condensed"/>
              </a:rPr>
              <a:t><![CDATA[CANAL ACADEMIAS]]></a:t>
            </a:r>
            <a:br/>
          </a:p>
        </p:txBody>
      </p:sp>
      <p:graphicFrame>
        <p:nvGraphicFramePr>
          <p:cNvPr id="9" name="" descr=""/>
          <p:cNvGraphicFramePr>
            <a:graphicFrameLocks noGrp="1"/>
          </p:cNvGraphicFramePr>
          <p:nvPr/>
        </p:nvGraphicFramePr>
        <p:xfrm>
          <a:off x="619125" y="3143250"/>
          <a:ext cx="6191250" cy="0"/>
        </p:xfrm>
        <a:graphic>
          <a:graphicData uri="http://schemas.openxmlformats.org/drawingml/2006/table">
            <a:tbl>
              <a:tblPr firstRow="1" bandRow="1"/>
              <a:tblGrid>
                <a:gridCol w="1905000"/>
                <a:gridCol w="571500"/>
                <a:gridCol w="57150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AMBIENTE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TELAS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ÁGINA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4f1e8"/>
                        </a:gs>
                        <a:gs pos="100000">
                          <a:srgbClr val="f4f1e8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fals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base" marL="0" marR="0" indent="0" lvl="0"/>
                      <a:r>
                        <a:rPr b="true" i="false" strike="noStrike" sz="8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]]></a:t>
                      </a:r>
                    </a:p>
                  </a:txBody>
                  <a:tcPr>
                    <a:lnL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4f1e8"/>
                        </a:gs>
                        <a:gs pos="100000">
                          <a:srgbClr val="f4f1e8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0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3]]></a:t>
            </a:r>
            <a:br/>
          </a:p>
        </p:txBody>
      </p:sp>
      <p:sp>
        <p:nvSpPr>
          <p:cNvPr id="13" name=""/>
          <p:cNvSpPr txBox="1"/>
          <p:nvPr/>
        </p:nvSpPr>
        <p:spPr>
          <a:xfrm rot="0">
            <a:off x="619125" y="371475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Ambientes grifados em ]]></a:t>
            </a:r>
            <a:r>
              <a:rPr b="false" i="false" strike="noStrike" sz="900" u="none">
                <a:solidFill>
                  <a:srgbClr val="980000"/>
                </a:solidFill>
                <a:latin typeface="Roboto Condensed"/>
              </a:rPr>
              <a:t><![CDATA[VERMELHO ]]></a:t>
            </a:r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comportam ocorrências no período de veiculação e/ou processo de checking fotográfico, tendo seus valores correspondentes abatidos conforme documentação complementar deste processo.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sp>
        <p:nvSpPr>
          <p:cNvPr id="2" name=""/>
          <p:cNvSpPr txBox="1"/>
          <p:nvPr/>
        </p:nvSpPr>
        <p:spPr>
          <a:xfrm rot="0">
            <a:off x="952500" y="1238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1800" u="none">
                <a:solidFill>
                  <a:srgbClr val="000000"/>
                </a:solidFill>
                <a:latin typeface="Roboto Condensed"/>
              </a:rPr>
              <a:t><![CDATA[CARTELAS DE REFERÊNCIA _ PEÇA: ]]></a:t>
            </a:r>
            <a:r>
              <a:rPr b="true" i="false" strike="noStrike" sz="1800" u="none">
                <a:solidFill>
                  <a:srgbClr val="000000"/>
                </a:solidFill>
                <a:latin typeface="Roboto Condensed"/>
              </a:rPr>
              <a:t><![CDATA[Gestão Resíduos]]></a:t>
            </a:r>
            <a:br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As imagens de comprovação podem apresentar diferenças de tonalidade em relação às cartelas de referência devido a condições de captura fotográfica e sistema de impressão deste documento.]]></a:t>
            </a:r>
          </a:p>
        </p:txBody>
      </p:sp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4]]></a:t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5]]></a:t>
            </a:r>
            <a:b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Fit One Cruzeiro (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6]]></a:t>
            </a:r>
            <a:b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7]]></a:t>
            </a:r>
            <a:b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0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8]]></a:t>
            </a:r>
            <a:b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8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19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0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1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9]]>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" descr=""/>
          <p:cNvGraphicFramePr>
            <a:graphicFrameLocks noGrp="1"/>
          </p:cNvGraphicFramePr>
          <p:nvPr/>
        </p:nvGraphicFramePr>
        <p:xfrm>
          <a:off x="619125" y="381000"/>
          <a:ext cx="8953500" cy="0"/>
        </p:xfrm>
        <a:graphic>
          <a:graphicData uri="http://schemas.openxmlformats.org/drawingml/2006/table">
            <a:tbl>
              <a:tblPr firstRow="1" bandRow="1"/>
              <a:tblGrid>
                <a:gridCol w="666750"/>
                <a:gridCol w="1428750"/>
                <a:gridCol w="762000"/>
                <a:gridCol w="1905000"/>
                <a:gridCol w="571500"/>
                <a:gridCol w="857250"/>
              </a:tblGrid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LIENTE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Secretaria de Comunicação da Casa Cívil do DF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CAMPANHA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Gestão Resíduos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INICIO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1/2018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  <a:tr h="1428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RODU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Produto 01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PECA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3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true" i="false" strike="noStrike" sz="900" u="none">
                          <a:solidFill>
                            <a:srgbClr val="FFFFFF"/>
                          </a:solidFill>
                          <a:latin typeface="Roboto Condensed"/>
                        </a:rPr>
                        <a:t><![CDATA[FIM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674ea7"/>
                        </a:gs>
                        <a:gs pos="100000">
                          <a:srgbClr val="674ea7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ctr" marL="0" marR="0" indent="0" lvl="0"/>
                      <a:r>
                        <a:rPr b="false" i="false" strike="noStrike" sz="9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01/02/2018 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" descr=""/>
          <p:cNvGraphicFramePr>
            <a:graphicFrameLocks noGrp="1"/>
          </p:cNvGraphicFramePr>
          <p:nvPr/>
        </p:nvGraphicFramePr>
        <p:xfrm>
          <a:off x="600075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2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3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714500"/>
            <a:ext cx="2933700" cy="1647825"/>
          </a:xfrm>
          <a:prstGeom prst="rect">
            <a:avLst/>
          </a:prstGeom>
        </p:spPr>
      </p:pic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3810000" y="1238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3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5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57625" y="1714500"/>
            <a:ext cx="2933700" cy="1647825"/>
          </a:xfrm>
          <a:prstGeom prst="rect">
            <a:avLst/>
          </a:prstGeom>
        </p:spPr>
      </p:pic>
      <p:graphicFrame>
        <p:nvGraphicFramePr>
          <p:cNvPr id="6" name="" descr=""/>
          <p:cNvGraphicFramePr>
            <a:graphicFrameLocks noGrp="1"/>
          </p:cNvGraphicFramePr>
          <p:nvPr/>
        </p:nvGraphicFramePr>
        <p:xfrm>
          <a:off x="600075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4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7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4572000"/>
            <a:ext cx="2933700" cy="1647825"/>
          </a:xfrm>
          <a:prstGeom prst="rect">
            <a:avLst/>
          </a:prstGeom>
        </p:spPr>
      </p:pic>
      <p:graphicFrame>
        <p:nvGraphicFramePr>
          <p:cNvPr id="8" name="" descr=""/>
          <p:cNvGraphicFramePr>
            <a:graphicFrameLocks noGrp="1"/>
          </p:cNvGraphicFramePr>
          <p:nvPr/>
        </p:nvGraphicFramePr>
        <p:xfrm>
          <a:off x="3810000" y="40957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5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9" name="" descr="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57625" y="4572000"/>
            <a:ext cx="2933700" cy="1647825"/>
          </a:xfrm>
          <a:prstGeom prst="rect">
            <a:avLst/>
          </a:prstGeom>
        </p:spPr>
      </p:pic>
      <p:graphicFrame>
        <p:nvGraphicFramePr>
          <p:cNvPr id="10" name="" descr=""/>
          <p:cNvGraphicFramePr>
            <a:graphicFrameLocks noGrp="1"/>
          </p:cNvGraphicFramePr>
          <p:nvPr/>
        </p:nvGraphicFramePr>
        <p:xfrm>
          <a:off x="600075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6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1" name="" descr="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7429500"/>
            <a:ext cx="2933700" cy="1647825"/>
          </a:xfrm>
          <a:prstGeom prst="rect">
            <a:avLst/>
          </a:prstGeom>
        </p:spPr>
      </p:pic>
      <p:graphicFrame>
        <p:nvGraphicFramePr>
          <p:cNvPr id="12" name="" descr=""/>
          <p:cNvGraphicFramePr>
            <a:graphicFrameLocks noGrp="1"/>
          </p:cNvGraphicFramePr>
          <p:nvPr/>
        </p:nvGraphicFramePr>
        <p:xfrm>
          <a:off x="3810000" y="6953250"/>
          <a:ext cx="3028950" cy="0"/>
        </p:xfrm>
        <a:graphic>
          <a:graphicData uri="http://schemas.openxmlformats.org/drawingml/2006/table">
            <a:tbl>
              <a:tblPr firstRow="1" bandRow="1"/>
              <a:tblGrid>
                <a:gridCol w="30289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ctr" fontAlgn="ctr" marL="0" marR="0" indent="0" lvl="0"/>
                      <a:r>
                        <a:rPr b="true" i="false" strike="noStrike" sz="1100" u="none">
                          <a:solidFill>
                            <a:srgbClr val="000000"/>
                          </a:solidFill>
                          <a:latin typeface="Roboto Condensed"/>
                        </a:rPr>
                        <a:t><![CDATA[Centro Empresarial CNC - Torre A (27)]]>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3F3F3"/>
                        </a:gs>
                        <a:gs pos="100000">
                          <a:srgbClr val="F3F3F3"/>
                        </a:gs>
                      </a:gsLst>
                      <a:lin ang="0" scaled="0"/>
                    </a:gradFill>
                  </a:tcPr>
                </a:tc>
              </a:tr>
              <a:tr h="1857375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0" scaled="0"/>
                    </a:gradFill>
                  </a:tcPr>
                </a:tc>
              </a:tr>
            </a:tbl>
          </a:graphicData>
        </a:graphic>
      </p:graphicFrame>
      <p:pic>
        <p:nvPicPr>
          <p:cNvPr id="13" name="" descr="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57625" y="7429500"/>
            <a:ext cx="2933700" cy="1647825"/>
          </a:xfrm>
          <a:prstGeom prst="rect">
            <a:avLst/>
          </a:prstGeom>
        </p:spPr>
      </p:pic>
      <p:pic>
        <p:nvPicPr>
          <p:cNvPr id="14" name="" descr="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750" y="9944100"/>
            <a:ext cx="1495425" cy="1905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 rot="0">
            <a:off x="666750" y="9906000"/>
            <a:ext cx="6667500" cy="381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000" u="none">
                <a:solidFill>
                  <a:srgbClr val="000000"/>
                </a:solidFill>
                <a:latin typeface="Calibri"/>
              </a:rPr>
              <a:t><![CDATA[OPEC: ]]></a:t>
            </a:r>
            <a:r>
              <a:rPr b="false" i="false" strike="noStrike" sz="800" u="none">
                <a:solidFill>
                  <a:srgbClr val="000000"/>
                </a:solidFill>
                <a:latin typeface="Roboto Condensed"/>
              </a:rPr>
              <a:t><![CDATA[Rafael Rodrigo de AraÃºjo de Souza _ CPF: 736.922.981-53 _ RG: 2.378.507 - SSP/DF]]></a:t>
            </a:r>
          </a:p>
        </p:txBody>
      </p:sp>
      <p:sp>
        <p:nvSpPr>
          <p:cNvPr id="16" name=""/>
          <p:cNvSpPr txBox="1"/>
          <p:nvPr/>
        </p:nvSpPr>
        <p:spPr>
          <a:xfrm rot="0">
            <a:off x="6953250" y="9953625"/>
            <a:ext cx="571500" cy="2857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900" u="none">
                <a:solidFill>
                  <a:srgbClr val="000000"/>
                </a:solidFill>
                <a:latin typeface="Roboto Condensed"/>
              </a:rPr>
              <a:t><![CDATA[10]]></a:t>
            </a:r>
            <a:br/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2018-01-17T18:17:50Z</dcterms:created>
  <dcterms:modified xsi:type="dcterms:W3CDTF">2018-01-17T18:17:50Z</dcterms:modified>
  <dc:title>Untitled Presentation</dc:title>
  <dc:description/>
  <dc:subject/>
  <cp:keywords/>
  <cp:category/>
</cp:coreProperties>
</file>